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6A7C-3D1D-E24C-B0A7-72D6E8926EE2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9DAF-7BF5-0B4B-A702-0B520FB4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6918" y="739472"/>
            <a:ext cx="9144000" cy="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Georgia Institute of Technology | Marquette University | Milwaukee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School of Engineering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North Carolina A&amp;T State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Purdue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|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of California, Merced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of Illinois, Urbana-Champaign | University of Minnesota | Vanderbilt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</a:t>
            </a:r>
            <a:endParaRPr lang="en-US" sz="650" dirty="0">
              <a:solidFill>
                <a:srgbClr val="0070C0"/>
              </a:solidFill>
              <a:latin typeface="Helvetica Neue Bold Condensed" charset="0"/>
              <a:ea typeface="Helvetica Neue Bold Condensed" charset="0"/>
              <a:cs typeface="Helvetica Neue Bold Condensed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36180"/>
            <a:ext cx="9144000" cy="2286000"/>
            <a:chOff x="0" y="1143000"/>
            <a:chExt cx="9144000" cy="2286000"/>
          </a:xfrm>
        </p:grpSpPr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1143000"/>
              <a:ext cx="9144000" cy="2286000"/>
            </a:xfrm>
            <a:prstGeom prst="rect">
              <a:avLst/>
            </a:prstGeom>
            <a:solidFill>
              <a:srgbClr val="3369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3351212"/>
              <a:ext cx="9144000" cy="1588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2" descr="nsf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2" y="5934076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mallnfp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2" y="5990848"/>
            <a:ext cx="711518" cy="68580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1873552" y="6151638"/>
            <a:ext cx="4800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6CDD"/>
                </a:solidFill>
                <a:latin typeface="Helvetica" charset="0"/>
                <a:ea typeface="Helvetica Neue" charset="0"/>
                <a:cs typeface="Helvetica Neue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Generic</a:t>
            </a:r>
            <a:r>
              <a:rPr lang="en-US" b="1" baseline="0" dirty="0" smtClean="0"/>
              <a:t> Presentation Template for CCEFP</a:t>
            </a:r>
          </a:p>
          <a:p>
            <a:pPr>
              <a:defRPr/>
            </a:pPr>
            <a:r>
              <a:rPr lang="en-US" b="1" i="1" baseline="0" dirty="0" smtClean="0"/>
              <a:t>Update this text in the Slide Master</a:t>
            </a:r>
            <a:endParaRPr lang="en-US" i="1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8162"/>
            <a:ext cx="8229600" cy="723646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3366FF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762"/>
            <a:ext cx="8229600" cy="4759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 userDrawn="1"/>
          </p:nvSpPr>
          <p:spPr>
            <a:xfrm>
              <a:off x="74344" y="6350406"/>
              <a:ext cx="3198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ADD IN EVENT</a:t>
              </a:r>
              <a:r>
                <a:rPr lang="en-US" sz="1800" baseline="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 IN SLIDE MASTER</a:t>
              </a:r>
              <a:endParaRPr lang="en-US" dirty="0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74344" y="6350406"/>
              <a:ext cx="3198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ADD IN EVENT IN SLIDE MASTER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1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6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62" y="1306286"/>
            <a:ext cx="850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Presentation</a:t>
            </a:r>
            <a:r>
              <a:rPr lang="en-US" sz="4000" b="0" i="0" baseline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949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/>
              <a:t>Presenter </a:t>
            </a:r>
            <a:r>
              <a:rPr lang="en-US" b="1" dirty="0" smtClean="0"/>
              <a:t>Name</a:t>
            </a:r>
            <a:r>
              <a:rPr lang="en-US" b="1" dirty="0"/>
              <a:t>, </a:t>
            </a:r>
            <a:r>
              <a:rPr lang="en-US" b="1" dirty="0" smtClean="0"/>
              <a:t>Title</a:t>
            </a:r>
            <a:br>
              <a:rPr lang="en-US" b="1" dirty="0" smtClean="0"/>
            </a:br>
            <a:r>
              <a:rPr lang="en-US" b="1" dirty="0" smtClean="0"/>
              <a:t>Institution or Company</a:t>
            </a:r>
            <a:endParaRPr lang="en-US" b="1" dirty="0"/>
          </a:p>
          <a:p>
            <a:pPr algn="r"/>
            <a:r>
              <a:rPr lang="en-US" b="1" dirty="0" smtClean="0"/>
              <a:t>Advisor (if applicable)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086600" y="3658115"/>
            <a:ext cx="16764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8744" y="3968941"/>
            <a:ext cx="12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4646"/>
      </p:ext>
    </p:extLst>
  </p:cSld>
  <p:clrMapOvr>
    <a:masterClrMapping/>
  </p:clrMapOvr>
</p:sld>
</file>

<file path=ppt/theme/theme1.xml><?xml version="1.0" encoding="utf-8"?>
<a:theme xmlns:a="http://schemas.openxmlformats.org/drawingml/2006/main" name="CCEF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</Words>
  <Application>Microsoft Macintosh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CCEFP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Burger</dc:creator>
  <cp:lastModifiedBy>Alyssa Burger</cp:lastModifiedBy>
  <cp:revision>8</cp:revision>
  <dcterms:created xsi:type="dcterms:W3CDTF">2016-09-14T14:12:49Z</dcterms:created>
  <dcterms:modified xsi:type="dcterms:W3CDTF">2016-09-14T14:59:42Z</dcterms:modified>
</cp:coreProperties>
</file>